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</p:sldIdLst>
  <p:sldSz cx="32399288" cy="39600188"/>
  <p:notesSz cx="6858000" cy="9144000"/>
  <p:defaultTextStyle>
    <a:defPPr>
      <a:defRPr lang="pt-BR"/>
    </a:defPPr>
    <a:lvl1pPr marL="0" algn="l" defTabSz="3455975" rtl="0" eaLnBrk="1" latinLnBrk="0" hangingPunct="1">
      <a:defRPr sz="6803" kern="1200">
        <a:solidFill>
          <a:schemeClr val="tx1"/>
        </a:solidFill>
        <a:latin typeface="+mn-lt"/>
        <a:ea typeface="+mn-ea"/>
        <a:cs typeface="+mn-cs"/>
      </a:defRPr>
    </a:lvl1pPr>
    <a:lvl2pPr marL="1727987" algn="l" defTabSz="3455975" rtl="0" eaLnBrk="1" latinLnBrk="0" hangingPunct="1">
      <a:defRPr sz="6803" kern="1200">
        <a:solidFill>
          <a:schemeClr val="tx1"/>
        </a:solidFill>
        <a:latin typeface="+mn-lt"/>
        <a:ea typeface="+mn-ea"/>
        <a:cs typeface="+mn-cs"/>
      </a:defRPr>
    </a:lvl2pPr>
    <a:lvl3pPr marL="3455975" algn="l" defTabSz="3455975" rtl="0" eaLnBrk="1" latinLnBrk="0" hangingPunct="1">
      <a:defRPr sz="6803" kern="1200">
        <a:solidFill>
          <a:schemeClr val="tx1"/>
        </a:solidFill>
        <a:latin typeface="+mn-lt"/>
        <a:ea typeface="+mn-ea"/>
        <a:cs typeface="+mn-cs"/>
      </a:defRPr>
    </a:lvl3pPr>
    <a:lvl4pPr marL="5183962" algn="l" defTabSz="3455975" rtl="0" eaLnBrk="1" latinLnBrk="0" hangingPunct="1">
      <a:defRPr sz="6803" kern="1200">
        <a:solidFill>
          <a:schemeClr val="tx1"/>
        </a:solidFill>
        <a:latin typeface="+mn-lt"/>
        <a:ea typeface="+mn-ea"/>
        <a:cs typeface="+mn-cs"/>
      </a:defRPr>
    </a:lvl4pPr>
    <a:lvl5pPr marL="6911950" algn="l" defTabSz="3455975" rtl="0" eaLnBrk="1" latinLnBrk="0" hangingPunct="1">
      <a:defRPr sz="6803" kern="1200">
        <a:solidFill>
          <a:schemeClr val="tx1"/>
        </a:solidFill>
        <a:latin typeface="+mn-lt"/>
        <a:ea typeface="+mn-ea"/>
        <a:cs typeface="+mn-cs"/>
      </a:defRPr>
    </a:lvl5pPr>
    <a:lvl6pPr marL="8639937" algn="l" defTabSz="3455975" rtl="0" eaLnBrk="1" latinLnBrk="0" hangingPunct="1">
      <a:defRPr sz="6803" kern="1200">
        <a:solidFill>
          <a:schemeClr val="tx1"/>
        </a:solidFill>
        <a:latin typeface="+mn-lt"/>
        <a:ea typeface="+mn-ea"/>
        <a:cs typeface="+mn-cs"/>
      </a:defRPr>
    </a:lvl6pPr>
    <a:lvl7pPr marL="10367924" algn="l" defTabSz="3455975" rtl="0" eaLnBrk="1" latinLnBrk="0" hangingPunct="1">
      <a:defRPr sz="6803" kern="1200">
        <a:solidFill>
          <a:schemeClr val="tx1"/>
        </a:solidFill>
        <a:latin typeface="+mn-lt"/>
        <a:ea typeface="+mn-ea"/>
        <a:cs typeface="+mn-cs"/>
      </a:defRPr>
    </a:lvl7pPr>
    <a:lvl8pPr marL="12095912" algn="l" defTabSz="3455975" rtl="0" eaLnBrk="1" latinLnBrk="0" hangingPunct="1">
      <a:defRPr sz="6803" kern="1200">
        <a:solidFill>
          <a:schemeClr val="tx1"/>
        </a:solidFill>
        <a:latin typeface="+mn-lt"/>
        <a:ea typeface="+mn-ea"/>
        <a:cs typeface="+mn-cs"/>
      </a:defRPr>
    </a:lvl8pPr>
    <a:lvl9pPr marL="13823899" algn="l" defTabSz="3455975" rtl="0" eaLnBrk="1" latinLnBrk="0" hangingPunct="1">
      <a:defRPr sz="680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472">
          <p15:clr>
            <a:srgbClr val="A4A3A4"/>
          </p15:clr>
        </p15:guide>
        <p15:guide id="2" pos="1020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D1ED5E-DF55-4342-8DAE-09A258659C82}" v="2" dt="2025-10-15T01:12:16.9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0" autoAdjust="0"/>
    <p:restoredTop sz="92393" autoAdjust="0"/>
  </p:normalViewPr>
  <p:slideViewPr>
    <p:cSldViewPr snapToGrid="0">
      <p:cViewPr varScale="1">
        <p:scale>
          <a:sx n="13" d="100"/>
          <a:sy n="13" d="100"/>
        </p:scale>
        <p:origin x="2971" y="139"/>
      </p:cViewPr>
      <p:guideLst>
        <p:guide orient="horz" pos="12472"/>
        <p:guide pos="1020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gô Silva" userId="2de7c7b3d7d93a0f" providerId="LiveId" clId="{305281C5-C79F-4FF7-B68A-6BCB1BBFFCF2}"/>
    <pc:docChg chg="custSel addSld delSld modSld sldOrd">
      <pc:chgData name="Margô Silva" userId="2de7c7b3d7d93a0f" providerId="LiveId" clId="{305281C5-C79F-4FF7-B68A-6BCB1BBFFCF2}" dt="2025-10-15T14:03:12.530" v="395" actId="20577"/>
      <pc:docMkLst>
        <pc:docMk/>
      </pc:docMkLst>
      <pc:sldChg chg="addSp delSp modSp mod ord">
        <pc:chgData name="Margô Silva" userId="2de7c7b3d7d93a0f" providerId="LiveId" clId="{305281C5-C79F-4FF7-B68A-6BCB1BBFFCF2}" dt="2025-10-15T14:03:12.530" v="395" actId="20577"/>
        <pc:sldMkLst>
          <pc:docMk/>
          <pc:sldMk cId="792185281" sldId="256"/>
        </pc:sldMkLst>
        <pc:spChg chg="mod">
          <ac:chgData name="Margô Silva" userId="2de7c7b3d7d93a0f" providerId="LiveId" clId="{305281C5-C79F-4FF7-B68A-6BCB1BBFFCF2}" dt="2025-10-15T14:03:12.530" v="395" actId="20577"/>
          <ac:spMkLst>
            <pc:docMk/>
            <pc:sldMk cId="792185281" sldId="256"/>
            <ac:spMk id="4" creationId="{C9D56EC7-C855-7E10-D196-5E4FDDFFD615}"/>
          </ac:spMkLst>
        </pc:spChg>
        <pc:picChg chg="del">
          <ac:chgData name="Margô Silva" userId="2de7c7b3d7d93a0f" providerId="LiveId" clId="{305281C5-C79F-4FF7-B68A-6BCB1BBFFCF2}" dt="2025-10-15T00:59:20.493" v="0" actId="478"/>
          <ac:picMkLst>
            <pc:docMk/>
            <pc:sldMk cId="792185281" sldId="256"/>
            <ac:picMk id="3" creationId="{0D41349F-F61D-10DE-E73D-EFABB5547528}"/>
          </ac:picMkLst>
        </pc:picChg>
        <pc:picChg chg="add mod">
          <ac:chgData name="Margô Silva" userId="2de7c7b3d7d93a0f" providerId="LiveId" clId="{305281C5-C79F-4FF7-B68A-6BCB1BBFFCF2}" dt="2025-10-15T01:01:54.131" v="5" actId="14100"/>
          <ac:picMkLst>
            <pc:docMk/>
            <pc:sldMk cId="792185281" sldId="256"/>
            <ac:picMk id="5" creationId="{D783BEB4-0C7D-2C9A-B14A-7120B3D5D01E}"/>
          </ac:picMkLst>
        </pc:picChg>
        <pc:picChg chg="add del mod">
          <ac:chgData name="Margô Silva" userId="2de7c7b3d7d93a0f" providerId="LiveId" clId="{305281C5-C79F-4FF7-B68A-6BCB1BBFFCF2}" dt="2025-10-15T01:11:10.270" v="288" actId="478"/>
          <ac:picMkLst>
            <pc:docMk/>
            <pc:sldMk cId="792185281" sldId="256"/>
            <ac:picMk id="7" creationId="{3365331A-41E8-4B1D-5A89-EB19A26835C7}"/>
          </ac:picMkLst>
        </pc:picChg>
      </pc:sldChg>
      <pc:sldChg chg="del">
        <pc:chgData name="Margô Silva" userId="2de7c7b3d7d93a0f" providerId="LiveId" clId="{305281C5-C79F-4FF7-B68A-6BCB1BBFFCF2}" dt="2025-10-15T01:02:21.654" v="7" actId="47"/>
        <pc:sldMkLst>
          <pc:docMk/>
          <pc:sldMk cId="3035744162" sldId="257"/>
        </pc:sldMkLst>
      </pc:sldChg>
      <pc:sldChg chg="delSp modSp add mod ord">
        <pc:chgData name="Margô Silva" userId="2de7c7b3d7d93a0f" providerId="LiveId" clId="{305281C5-C79F-4FF7-B68A-6BCB1BBFFCF2}" dt="2025-10-15T14:02:50.719" v="391" actId="478"/>
        <pc:sldMkLst>
          <pc:docMk/>
          <pc:sldMk cId="2342109042" sldId="258"/>
        </pc:sldMkLst>
        <pc:spChg chg="del mod">
          <ac:chgData name="Margô Silva" userId="2de7c7b3d7d93a0f" providerId="LiveId" clId="{305281C5-C79F-4FF7-B68A-6BCB1BBFFCF2}" dt="2025-10-15T14:02:50.719" v="391" actId="478"/>
          <ac:spMkLst>
            <pc:docMk/>
            <pc:sldMk cId="2342109042" sldId="258"/>
            <ac:spMk id="4" creationId="{D1526035-AFC3-C88D-007F-EECC698A34B9}"/>
          </ac:spMkLst>
        </pc:spChg>
        <pc:picChg chg="mod">
          <ac:chgData name="Margô Silva" userId="2de7c7b3d7d93a0f" providerId="LiveId" clId="{305281C5-C79F-4FF7-B68A-6BCB1BBFFCF2}" dt="2025-10-15T14:02:33.431" v="389" actId="1076"/>
          <ac:picMkLst>
            <pc:docMk/>
            <pc:sldMk cId="2342109042" sldId="258"/>
            <ac:picMk id="5" creationId="{C854420B-0A3E-9C21-4B9F-78FEFCAA37A6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6480867"/>
            <a:ext cx="27539395" cy="1378673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0799268"/>
            <a:ext cx="24299466" cy="9560876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DD047-B220-41F8-99FA-14F7506348B2}" type="datetimeFigureOut">
              <a:rPr lang="pt-BR" smtClean="0"/>
              <a:t>15/10/2025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83C73-EF36-4FFC-BEC1-140E0C125A5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150640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DD047-B220-41F8-99FA-14F7506348B2}" type="datetimeFigureOut">
              <a:rPr lang="pt-BR" smtClean="0"/>
              <a:t>15/10/2025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83C73-EF36-4FFC-BEC1-140E0C125A5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7937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9872559"/>
            <a:ext cx="27944386" cy="16472575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6500971"/>
            <a:ext cx="27944386" cy="8662538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/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75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75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DD047-B220-41F8-99FA-14F7506348B2}" type="datetimeFigureOut">
              <a:rPr lang="pt-BR" smtClean="0"/>
              <a:t>15/10/2025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83C73-EF36-4FFC-BEC1-140E0C125A5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59274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0541716"/>
            <a:ext cx="13769697" cy="25125956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0541716"/>
            <a:ext cx="13769697" cy="25125956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DD047-B220-41F8-99FA-14F7506348B2}" type="datetimeFigureOut">
              <a:rPr lang="pt-BR" smtClean="0"/>
              <a:t>15/10/2025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83C73-EF36-4FFC-BEC1-140E0C125A5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3300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108352"/>
            <a:ext cx="27944386" cy="765420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9707549"/>
            <a:ext cx="13706415" cy="4757520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4465069"/>
            <a:ext cx="13706415" cy="21275937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9707549"/>
            <a:ext cx="13773917" cy="4757520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4465069"/>
            <a:ext cx="13773917" cy="21275937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DD047-B220-41F8-99FA-14F7506348B2}" type="datetimeFigureOut">
              <a:rPr lang="pt-BR" smtClean="0"/>
              <a:t>15/10/2025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83C73-EF36-4FFC-BEC1-140E0C125A5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827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DD047-B220-41F8-99FA-14F7506348B2}" type="datetimeFigureOut">
              <a:rPr lang="pt-BR" smtClean="0"/>
              <a:t>15/10/2025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83C73-EF36-4FFC-BEC1-140E0C125A5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8237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DD047-B220-41F8-99FA-14F7506348B2}" type="datetimeFigureOut">
              <a:rPr lang="pt-BR" smtClean="0"/>
              <a:t>15/10/2025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83C73-EF36-4FFC-BEC1-140E0C125A5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40976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640012"/>
            <a:ext cx="10449614" cy="9240044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5701703"/>
            <a:ext cx="16402140" cy="28141800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1880056"/>
            <a:ext cx="10449614" cy="22009274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DD047-B220-41F8-99FA-14F7506348B2}" type="datetimeFigureOut">
              <a:rPr lang="pt-BR" smtClean="0"/>
              <a:t>15/10/2025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83C73-EF36-4FFC-BEC1-140E0C125A5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29728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640012"/>
            <a:ext cx="10449614" cy="9240044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5701703"/>
            <a:ext cx="16402140" cy="28141800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1880056"/>
            <a:ext cx="10449614" cy="22009274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DD047-B220-41F8-99FA-14F7506348B2}" type="datetimeFigureOut">
              <a:rPr lang="pt-BR" smtClean="0"/>
              <a:t>15/10/2025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83C73-EF36-4FFC-BEC1-140E0C125A5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55286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DD047-B220-41F8-99FA-14F7506348B2}" type="datetimeFigureOut">
              <a:rPr lang="pt-BR" smtClean="0"/>
              <a:t>15/10/2025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83C73-EF36-4FFC-BEC1-140E0C125A5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3828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108343"/>
            <a:ext cx="6986096" cy="33559329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108343"/>
            <a:ext cx="20553298" cy="33559329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DD047-B220-41F8-99FA-14F7506348B2}" type="datetimeFigureOut">
              <a:rPr lang="pt-BR" smtClean="0"/>
              <a:t>15/10/2025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83C73-EF36-4FFC-BEC1-140E0C125A5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08417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108352"/>
            <a:ext cx="27944386" cy="76542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0541716"/>
            <a:ext cx="27944386" cy="251259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36703516"/>
            <a:ext cx="7289840" cy="21083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9DD047-B220-41F8-99FA-14F7506348B2}" type="datetimeFigureOut">
              <a:rPr lang="pt-BR" smtClean="0"/>
              <a:t>15/10/2025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36703516"/>
            <a:ext cx="10934760" cy="21083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36703516"/>
            <a:ext cx="7289840" cy="21083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983C73-EF36-4FFC-BEC1-140E0C125A5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6471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C9D56EC7-C855-7E10-D196-5E4FDDFFD615}"/>
              </a:ext>
            </a:extLst>
          </p:cNvPr>
          <p:cNvSpPr txBox="1"/>
          <p:nvPr/>
        </p:nvSpPr>
        <p:spPr>
          <a:xfrm>
            <a:off x="1158240" y="7680960"/>
            <a:ext cx="27797760" cy="31055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INFORMAÇÕES SOBRE O BANNER/PAINEL</a:t>
            </a:r>
          </a:p>
          <a:p>
            <a:endParaRPr lang="pt-BR" sz="7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t-BR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 painéis/banner devem ter as seguintes medidas máximas:</a:t>
            </a:r>
          </a:p>
          <a:p>
            <a:endParaRPr lang="pt-BR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Largura = 90 cm,</a:t>
            </a:r>
          </a:p>
          <a:p>
            <a:endParaRPr lang="pt-BR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Altura = 110 cm.</a:t>
            </a:r>
          </a:p>
          <a:p>
            <a:endParaRPr lang="pt-BR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 conter ás seguintes informações:</a:t>
            </a:r>
          </a:p>
          <a:p>
            <a:endParaRPr lang="pt-BR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Título</a:t>
            </a:r>
          </a:p>
          <a:p>
            <a:endParaRPr lang="pt-BR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Nome dos autores/orientadores;</a:t>
            </a:r>
          </a:p>
          <a:p>
            <a:endParaRPr lang="pt-BR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Dados da pesquisa (introdução, objetivos, material e métodos, resultados e conclusões);</a:t>
            </a:r>
          </a:p>
          <a:p>
            <a:endParaRPr lang="pt-BR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Bibliografia principal;</a:t>
            </a:r>
          </a:p>
          <a:p>
            <a:endParaRPr lang="pt-BR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acordo com o interesse do pesquisador, podem ser apresentados gráficos, fotos, tabelas, etc.</a:t>
            </a:r>
          </a:p>
          <a:p>
            <a:endParaRPr lang="pt-BR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tipo de letra deve ser escolhido de forma a facilitar a visualização e leitura do texto  Lembre-se que  o painel será  observado a uma distância aproximada de 1 metro.</a:t>
            </a:r>
            <a:endParaRPr lang="pt-BR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t-BR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D783BEB4-0C7D-2C9A-B14A-7120B3D5D0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32089339" cy="512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1852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A7BC9A-09BA-518D-EF10-33CBD576EA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C854420B-0A3E-9C21-4B9F-78FEFCAA37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2089339" cy="512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10904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163</TotalTime>
  <Words>110</Words>
  <Application>Microsoft Office PowerPoint</Application>
  <PresentationFormat>Personalizar</PresentationFormat>
  <Paragraphs>23</Paragraphs>
  <Slides>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Tema do Office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marcella nascimento</dc:creator>
  <cp:lastModifiedBy>Margô Silva</cp:lastModifiedBy>
  <cp:revision>17</cp:revision>
  <dcterms:created xsi:type="dcterms:W3CDTF">2015-08-10T17:06:45Z</dcterms:created>
  <dcterms:modified xsi:type="dcterms:W3CDTF">2025-10-15T14:03:16Z</dcterms:modified>
</cp:coreProperties>
</file>